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7064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7064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bbce8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bbce8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bbce84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bbce84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Dear Weaver of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Lives’ Design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Nancy C. Dorian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Nikolaus Herman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J. S. Bach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Dear weaver of our lives’ design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patterns all obey,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skillful fingers gently guide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sturdy threads that will survive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tangle of our days.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up the fabric of our lives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hands that gently hold;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Bind in the ragged edge that care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sunder and that pain would tear,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mend our rav’ling souls.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eyes that in the plainest cloth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hidden beauty see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 in us our richest hues,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us the patterns we may use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set our spirits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